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5" r:id="rId3"/>
  </p:sldMasterIdLst>
  <p:sldIdLst>
    <p:sldId id="273" r:id="rId4"/>
    <p:sldId id="256" r:id="rId5"/>
    <p:sldId id="257" r:id="rId6"/>
    <p:sldId id="258" r:id="rId7"/>
    <p:sldId id="279" r:id="rId8"/>
    <p:sldId id="280" r:id="rId9"/>
    <p:sldId id="281" r:id="rId10"/>
    <p:sldId id="285" r:id="rId11"/>
    <p:sldId id="282" r:id="rId12"/>
    <p:sldId id="283" r:id="rId13"/>
    <p:sldId id="284" r:id="rId14"/>
    <p:sldId id="261" r:id="rId15"/>
    <p:sldId id="262" r:id="rId16"/>
    <p:sldId id="275" r:id="rId17"/>
    <p:sldId id="276" r:id="rId18"/>
    <p:sldId id="264" r:id="rId19"/>
    <p:sldId id="263" r:id="rId20"/>
    <p:sldId id="274" r:id="rId21"/>
    <p:sldId id="265" r:id="rId22"/>
    <p:sldId id="266" r:id="rId23"/>
    <p:sldId id="267" r:id="rId24"/>
    <p:sldId id="268" r:id="rId25"/>
    <p:sldId id="270" r:id="rId26"/>
    <p:sldId id="278" r:id="rId27"/>
    <p:sldId id="269" r:id="rId28"/>
    <p:sldId id="286" r:id="rId29"/>
    <p:sldId id="271" r:id="rId30"/>
    <p:sldId id="277" r:id="rId31"/>
    <p:sldId id="272" r:id="rId32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E5C239-EBDB-5414-C54F-4F2E166B6FAE}" v="5" dt="2024-03-18T15:01:30.704"/>
    <p1510:client id="{53A2D95B-46E2-1A5A-A4D7-E9D9DC4236F2}" v="42" dt="2024-03-18T14:51:38.985"/>
    <p1510:client id="{E5973ED3-567D-54BE-2CDA-3DD3E094B448}" v="16" dt="2024-03-18T14:56:51.116"/>
    <p1510:client id="{F650C1D0-6011-3341-2598-E178F4E03C20}" v="78" dt="2024-03-19T09:21:41.0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6" d="100"/>
          <a:sy n="156" d="100"/>
        </p:scale>
        <p:origin x="1864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6T10:41:49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2577 552 24575,'1'-1'0,"0"0"0,0-1 0,-1 1 0,1 0 0,0-1 0,-1 1 0,1-1 0,-1 1 0,0-1 0,0 1 0,1-1 0,-1 1 0,0-1 0,0 1 0,0-1 0,-1 1 0,1 0 0,0-1 0,0 1 0,-1-1 0,0-1 0,-1-3 0,0-1 0,-1 1 0,-5-8 0,-1 1 0,0 0 0,-1 0 0,-1 1 0,0 1 0,-14-11 0,-16-18 0,25 24 0,-1 1 0,-1 1 0,0 0 0,0 2 0,-2 0 0,-23-11 0,-129-47 0,102 45 0,-29-15 0,33 12 0,-107-29 0,126 48 0,-59-3 0,36 5 0,-10 0 0,-105 6 0,83 3 0,77-2 0,0 2 0,0 1 0,0 1 0,-41 12 0,54-12 0,0 1 0,0 1 0,0 0 0,0 0 0,1 1 0,0 1 0,-11 9 0,-66 68 0,82-78 0,-123 133 0,-113 162 0,-75 179 0,311-471 0,-11 17 0,-18 44 0,31-61 0,0 0 0,1 0 0,0 0 0,1 0 0,0 1 0,1-1 0,0 1 0,1 15 0,3 64 0,5 63 0,-4-136 0,0 0 0,1 0 0,1 0 0,0-1 0,1 0 0,1 0 0,1-1 0,0 1 0,1-2 0,18 22 0,13 9 0,78 66 0,-114-107 0,114 96 0,214 136 0,-230-174 0,3-4 0,191 73 0,-249-114 0,1-2 0,1-3 0,1-2 0,0-1 0,88 1 0,217-12 0,-179 0 0,-111 0 0,85-11 0,-121 8 0,1-1 0,-1-2 0,0-1 0,55-25 0,132-85 0,-119 63 0,-82 48 0,-1-2 0,0 1 0,23-20 0,-34 25 0,0-1 0,0 1 0,0 0 0,-1-1 0,1 0 0,-1 0 0,0 0 0,-1 0 0,1-1 0,-1 1 0,0-1 0,0 1 0,-1-1 0,0 0 0,1-7 0,0-44 0,-4-63 0,-1 31 0,3 49 0,0 10 0,0 0 0,-2 0 0,-11-53 0,-60-137 0,15 51 0,28 67 0,-80-234 0,94 302 0,-1 0 0,-22-32 0,-14-23 0,-34-100 0,80 171 10,-2 1 1,-15-23-1,9 16-1406,-2-6-5430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6T09:38:17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 24575,'0'-4'0,"0"-6"0,0-4 0,0-4 0,0 1-8191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6T09:41:36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1908 3766 24575,'667'0'0,"-649"-1"0,-1 0 0,29-8 0,11-1 0,-31 6 0,-1 0 0,0-2 0,-1-1 0,1-1 0,-2-1 0,1-1 0,-1-2 0,35-21 0,19-10 0,-51 30 0,0-1 0,42-32 0,-37 22 0,52-30 0,-22 14 0,-37 23 0,38-19 0,-44 26 0,0-1 0,-1-1 0,0 0 0,-1-1 0,27-28 0,-25 24 0,24-16 0,-23 19 0,21-21 0,35-29 0,-31 28 0,-27 20 0,21-26 0,1 0 0,-28 30 0,-1 0 0,0 0 0,-1-1 0,0 0 0,-1 0 0,-1-1 0,0-1 0,8-22 0,-8 16 0,-2-1 0,0 0 0,-1 0 0,-1-1 0,0-30 0,-1 28 0,7-44 0,-4 42 0,2-36 0,-6-314 0,-3 180 0,2-560 0,-1 738 0,-1 0 0,-7-30 0,5 26 0,-3-27 0,6 21 0,0 5 0,-7-38 0,1 20 0,-12-44 0,16 76 0,0-1 0,-1 1 0,-1 1 0,0-1 0,0 0 0,-8-9 0,8 12 0,-5-6 0,1 0 0,0-1 0,0 0 0,-6-17 0,10 19 0,-1 0 0,0 0 0,-1 1 0,0 0 0,-1 0 0,0 0 0,0 1 0,-1 0 0,-1 1 0,0 0 0,0 0 0,0 1 0,-1 1 0,0-1 0,-1 2 0,-17-8 0,-7-1 0,20 9 0,0-1 0,-23-13 0,11 3 0,-1 2 0,-1 1 0,0 2 0,0 1 0,-39-9 0,37 10 0,-38-18 0,44 17 0,1 1 0,-51-13 0,1 2 0,58 15 0,-1 1 0,-1 0 0,-36-4 0,26 7 0,1-2 0,-1 0 0,-46-15 0,1 1 0,-12-4 0,36 8 0,-1 2 0,-53-7 0,52 10 0,25 3 0,-1 2 0,-28-1 0,-360 5 0,190 1 0,-577-1 0,794 0 0,0 1 0,0 0 0,0 1 0,0 0 0,0 0 0,1 1 0,-1 0 0,-8 4 0,-8 7 0,-29 18 0,18-9 0,-75 56 0,9-5 0,82-60 0,0 2 0,-27 25 0,-1 2 0,32-28 0,1 0 0,0 1 0,1 1 0,-14 22 0,-5 0 0,26-31 0,0 0 0,0 0 0,1 0 0,0 1 0,1-1 0,-9 20 0,-48 189 0,36-113 0,21-81 0,0 1 0,2-1 0,0 26 0,3 73 0,2-54 0,-1 742 0,-2-435 0,3-353 0,0 0 0,1 0 0,2 0 0,7 22 0,-6-20 0,0 0 0,4 46 0,-8-42 0,-2-7 0,2 1 0,4 23 0,3-5 0,1 0 0,2-1 0,33 71 0,-30-77 0,-2 1 0,14 57 0,-14-42 0,-6-33 0,-1 0 0,2-1 0,0 0 0,1 0 0,11 15 0,14 23 0,-8-4 0,-16-29 0,0-1 0,1 0 0,1-1 0,27 32 0,6 0 0,-25-27 0,44 40 0,-18-20 0,-36-32 0,-1-1 0,2-1 0,-1 0 0,2-1 0,-1 0 0,19 10 0,-3-4 0,37 26 0,-18-11 0,-38-24 0,1 1 0,-1-1 0,1-1 0,0 0 0,0 0 0,1-1 0,-1 0 0,1 0 0,0-1 0,14 1 0,163-3 0,-76-2 0,394 2 0,-498 0 27,0-1 0,0 0 0,0 0-1,-1 0 1,1-1 0,0 0 0,9-4 0,3-4 19,20-12 1,-26 14-382,0 0 1,0 1-1,0 1 1,18-6-1,-11 7-6491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6T09:37:54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8038 644 24575,'0'-3'0,"0"0"0,-1 1 0,1-1 0,-1 1 0,0-1 0,0 1 0,0-1 0,0 1 0,0-1 0,-1 1 0,1 0 0,-1 0 0,-2-3 0,-1-1 0,-2-1 0,-10-9 0,-4 1 0,1 0 0,-40-19 0,-51-18 0,54 27 0,-316-137 0,206 91 0,91 37 0,-1 3 0,-88-23 0,121 43 0,-1 1 0,0 3 0,-84-4 0,-1566 14 0,961-4 0,447-21 0,84 3 0,-355 13 0,326 7 0,-1760-1 0,1904 5 0,-151 26 0,80-7 0,-69 7 0,218-29 0,1 0 0,-1 0 0,1 1 0,-1 0 0,1 0 0,0 1 0,0 1 0,0-1 0,1 2 0,-1-1 0,1 1 0,-9 8 0,11-8 0,0 1 0,1-1 0,0 1 0,0 0 0,0 0 0,1 1 0,0-1 0,1 1 0,-1 0 0,1 0 0,1 0 0,0 0 0,0 0 0,-1 14 0,0 30 0,5 53 0,1-22 0,-4-41 0,1-11 0,0 0 0,10 62 0,14 46 0,-20-116 0,2 34 0,3 15 0,-5-56 0,1 0 0,0 0 0,2-1 0,11 23 0,2-6 0,31 37 0,-30-42 0,12 14 0,2-2 0,1-2 0,2-1 0,85 61 0,-47-48 0,147 70 0,-157-89 0,78 23 0,73 10 0,-32-8 0,59 15 0,595 113 0,-697-159 0,0-6 0,168-1 0,164-19 0,-194-1 0,498-37 0,-105-13 0,-319 17 0,-105 8 0,125-3 0,23-34 0,-274 41 0,5-4 0,-3-6 0,168-69 0,-175 64 0,20-8 0,-112 35 0,0 0 0,26-19 0,-43 25 0,0 0 0,-1-1 0,1 0 0,-2 0 0,1-1 0,-1 0 0,0-1 0,9-16 0,2-4 0,-10 16 0,0 0 0,-1-1 0,6-15 0,35-80 0,-35 85 0,2 1 0,23-29 0,8-11 0,-39 51 0,-1-1 0,0 0 0,-1-1 0,-1 1 0,5-24 0,-4 19 0,-1 0 0,13-28 0,13-8 0,2-6 0,-28 51 0,-1 1 0,0-1 0,-1 0 0,0 1 0,2-18 0,-4-43-1365,0 50-5461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6T09:42:34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6T09:45:38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6T09:45:50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4688 95 24575,'-1585'0'0,"1563"-2"0,1 0 0,-38-9 0,23 4 0,-4-1 0,13 2 0,-2 2 0,-35-3 0,-199 7 0,112 1 0,132-2 0,0-1 0,-30-6 0,26 3 0,-27-2 0,-4 6 0,31 1 0,1-1 0,-40-7 0,29 2 0,-1 2 0,-37-2 0,-70 7 0,53 0 0,-1152-1 0,1221 1 0,0 1 0,-30 7 0,26-4 0,-27 1 0,13-4 0,25-3 0,0 2 0,0-1 0,0 2 0,0 0 0,0 0 0,0 1 0,0 0 0,-16 8 0,18-6 0,0 1 0,1 0 0,0 1 0,0 0 0,0 0 0,1 1 0,0 0 0,1 0 0,-1 1 0,2 0 0,-1 0 0,1 1 0,1 0 0,-8 18 0,9-19 0,1 0 0,0 1 0,1-1 0,0 1 0,1 0 0,0-1 0,0 1 0,1 0 0,0 0 0,0-1 0,2 1 0,-1 0 0,1-1 0,0 1 0,1-1 0,0 1 0,6 12 0,-4-14 0,1 0 0,-1 0 0,1-1 0,1 1 0,9 8 0,-6-7 0,-1 1 0,9 12 0,-10-11 0,-2 0 0,1-2 0,0 1 0,0-1 0,1 0 0,1 0 0,-1-1 0,17 12 0,0-4 0,-13-8 0,-1 0 0,1-2 0,0 1 0,13 4 0,5 0 0,58 18 0,-70-25 0,33 4 0,-36-7 0,-1 1 0,0 0 0,26 9 0,-22-5 0,1-1 0,-1 0 0,1-2 0,25 3 0,76-4 0,-105-2 0,886-2 0,-470 3 0,-415-2 0,1 0 0,0-1 0,-1-1 0,0-1 0,17-6 0,77-32 0,-106 40 0,27-9 0,1 1 0,58-9 0,-82 17 0,35-4 0,1 3 0,-1 1 0,45 4 0,-8 0 0,1550-2 0,-1623 0 0,1-1 0,0 1 0,0-1 0,0 0 0,0-1 0,-1 0 0,1 0 0,-1-1 0,0 0 0,1 0 0,-1-1 0,0 0 0,-1 0 0,1 0 0,-1-1 0,0 0 0,0 0 0,0-1 0,5-8 0,25-23 0,-20 21 0,-1 0 0,23-33 0,-31 39 0,-1-1 0,0 1 0,-1-1 0,0 0 0,-1-1 0,0 1 0,-1-1 0,0 0 0,-1 0 0,0 0 0,0-23 0,-3 15 23,-1 0 0,-8-40-1,2 23-1455,5 17-5393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6T10:02:54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6T10:00:50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9762 553 24575,'-10'-9'0,"0"1"0,-1 0 0,0 0 0,0 1 0,-14-6 0,5 2 0,-4-1 0,-1 1 0,0 1 0,-32-8 0,33 12 0,-1-2 0,1-1 0,-42-23 0,26 8 0,-81-36 0,37 23 0,46 19 0,-45-15 0,73 30 0,0-1 0,-13-8 0,-15-6 0,-6 3 0,-1 3 0,-65-11 0,-96 0 0,-207 14 0,274 11 0,-2494-1 0,1375-2 0,918-14 0,243 8 0,-243-16 0,-8 0 0,211 14 0,-239-7 0,-874 15 0,566 3 0,610-2 0,0 4 0,-98 17 0,141-15 0,-1 2 0,-56 20 0,84-26 0,1-1 0,-1 1 0,1 0 0,0 1 0,0-1 0,0 1 0,0-1 0,0 1 0,1 0 0,-1 0 0,1 0 0,-1 0 0,1 0 0,0 1 0,1-1 0,-1 1 0,0-1 0,1 1 0,0 0 0,0-1 0,-1 8 0,0 5 0,1 0 0,1-1 0,1 1 0,2 18 0,0 7 0,9 77 0,0 18 0,-10-114 0,0 1 0,2-1 0,6 23 0,-9-43 0,3 11 0,2 0 0,-1 0 0,2 0 0,0-1 0,0 0 0,17 21 0,-3-4 0,9 12 0,2-2 0,36 36 0,-39-47 0,2-1 0,50 33 0,74 37 0,-130-82 0,44 21 0,2-2 0,78 25 0,10 5 0,-134-53 0,21 10 0,1-2 0,93 24 0,57-16 0,2-15 0,-68-6 0,468 14 0,2-20 0,-228-2 0,2004 2 0,-2286-1 0,114-15 0,30-19 0,379-44 0,-69 10 0,-80 8 0,2 28 0,-442 31 0,407-34 0,-20 1 0,-226 13 0,3 0 0,-164 21 0,1-2 0,0-1 0,-1-1 0,1 0 0,26-12 0,-48 16 0,1-1 0,-1 0 0,0-1 0,-1 1 0,1-1 0,0 1 0,-1-1 0,1 0 0,-1 0 0,0-1 0,0 1 0,0-1 0,-1 1 0,1-1 0,-1 0 0,0 0 0,0 0 0,0 0 0,-1 0 0,2-6 0,0-1 0,-1 0 0,-1 0 0,0 0 0,-1 0 0,0-1 0,0 1 0,-3-11 0,-2-5 0,-2 0 0,-16-45 0,18 59 0,-1-2 85,-1 0 0,-1 0 0,-17-23 1,16 24-513,0-1 1,0 0-1,-7-18 1,9 13-6400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EF3D-6502-4D4F-88AA-62675E9A35E8}" type="datetimeFigureOut">
              <a:rPr lang="da-DK" smtClean="0"/>
              <a:t>19-03-2024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5443-AB36-47B1-B04E-0C73F952073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6992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EF3D-6502-4D4F-88AA-62675E9A35E8}" type="datetimeFigureOut">
              <a:rPr lang="da-DK" smtClean="0"/>
              <a:t>19-03-2024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5443-AB36-47B1-B04E-0C73F952073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53769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EF3D-6502-4D4F-88AA-62675E9A35E8}" type="datetimeFigureOut">
              <a:rPr lang="da-DK" smtClean="0"/>
              <a:t>19-03-2024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5443-AB36-47B1-B04E-0C73F9520734}" type="slidenum">
              <a:rPr lang="da-DK" smtClean="0"/>
              <a:t>‹nr.›</a:t>
            </a:fld>
            <a:endParaRPr lang="da-DK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6159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EF3D-6502-4D4F-88AA-62675E9A35E8}" type="datetimeFigureOut">
              <a:rPr lang="da-DK" smtClean="0"/>
              <a:t>19-03-2024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5443-AB36-47B1-B04E-0C73F952073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389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EF3D-6502-4D4F-88AA-62675E9A35E8}" type="datetimeFigureOut">
              <a:rPr lang="da-DK" smtClean="0"/>
              <a:t>19-03-2024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5443-AB36-47B1-B04E-0C73F9520734}" type="slidenum">
              <a:rPr lang="da-DK" smtClean="0"/>
              <a:t>‹nr.›</a:t>
            </a:fld>
            <a:endParaRPr lang="da-D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08022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EF3D-6502-4D4F-88AA-62675E9A35E8}" type="datetimeFigureOut">
              <a:rPr lang="da-DK" smtClean="0"/>
              <a:t>19-03-2024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5443-AB36-47B1-B04E-0C73F952073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74215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EF3D-6502-4D4F-88AA-62675E9A35E8}" type="datetimeFigureOut">
              <a:rPr lang="da-DK" smtClean="0"/>
              <a:t>19-03-2024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5443-AB36-47B1-B04E-0C73F952073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9007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EF3D-6502-4D4F-88AA-62675E9A35E8}" type="datetimeFigureOut">
              <a:rPr lang="da-DK" smtClean="0"/>
              <a:t>19-03-2024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5443-AB36-47B1-B04E-0C73F952073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1861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EF3D-6502-4D4F-88AA-62675E9A35E8}" type="datetimeFigureOut">
              <a:rPr lang="da-DK" smtClean="0"/>
              <a:t>19-03-2024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5443-AB36-47B1-B04E-0C73F952073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2649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EF3D-6502-4D4F-88AA-62675E9A35E8}" type="datetimeFigureOut">
              <a:rPr lang="da-DK" smtClean="0"/>
              <a:t>19-03-2024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5443-AB36-47B1-B04E-0C73F952073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0857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EF3D-6502-4D4F-88AA-62675E9A35E8}" type="datetimeFigureOut">
              <a:rPr lang="da-DK" smtClean="0"/>
              <a:t>19-03-2024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5443-AB36-47B1-B04E-0C73F952073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89236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EF3D-6502-4D4F-88AA-62675E9A35E8}" type="datetimeFigureOut">
              <a:rPr lang="da-DK" smtClean="0"/>
              <a:t>19-03-2024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5443-AB36-47B1-B04E-0C73F952073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8225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EF3D-6502-4D4F-88AA-62675E9A35E8}" type="datetimeFigureOut">
              <a:rPr lang="da-DK" smtClean="0"/>
              <a:t>19-03-2024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5443-AB36-47B1-B04E-0C73F952073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4915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EF3D-6502-4D4F-88AA-62675E9A35E8}" type="datetimeFigureOut">
              <a:rPr lang="da-DK" smtClean="0"/>
              <a:t>19-03-2024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5443-AB36-47B1-B04E-0C73F952073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3401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EF3D-6502-4D4F-88AA-62675E9A35E8}" type="datetimeFigureOut">
              <a:rPr lang="da-DK" smtClean="0"/>
              <a:t>19-03-2024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5443-AB36-47B1-B04E-0C73F952073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39927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EF3D-6502-4D4F-88AA-62675E9A35E8}" type="datetimeFigureOut">
              <a:rPr lang="da-DK" smtClean="0"/>
              <a:t>19-03-2024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5443-AB36-47B1-B04E-0C73F952073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18892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9EF3D-6502-4D4F-88AA-62675E9A35E8}" type="datetimeFigureOut">
              <a:rPr lang="da-DK" smtClean="0"/>
              <a:t>19-03-2024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5DD5443-AB36-47B1-B04E-0C73F952073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5922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customXml" Target="../ink/ink3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50.png"/><Relationship Id="rId7" Type="http://schemas.openxmlformats.org/officeDocument/2006/relationships/image" Target="../media/image170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5" Type="http://schemas.openxmlformats.org/officeDocument/2006/relationships/customXml" Target="../ink/ink6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245015256032951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flag, Karmin, mørke, symbol&#10;&#10;Automatisk genereret beskrivelse">
            <a:extLst>
              <a:ext uri="{FF2B5EF4-FFF2-40B4-BE49-F238E27FC236}">
                <a16:creationId xmlns:a16="http://schemas.microsoft.com/office/drawing/2014/main" id="{80272D54-B868-DFC8-C527-1C3D89796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022" y="1278221"/>
            <a:ext cx="8290034" cy="334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954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F57EB16E-7A88-2A0E-28BF-CCABE55D2E4C}"/>
              </a:ext>
            </a:extLst>
          </p:cNvPr>
          <p:cNvSpPr txBox="1"/>
          <p:nvPr/>
        </p:nvSpPr>
        <p:spPr>
          <a:xfrm>
            <a:off x="681717" y="318407"/>
            <a:ext cx="6083413" cy="1702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Diverse spande, støvsuger SKAL være i skab og ikke i sauna, baderum eller i et hjørne i et værelse. 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Fjern gamle karklude m.v. – men fjern ikke rengøringsmidler og krydderier (medmindre de er tomme).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39E8F10F-3556-54F2-E9F2-E90770F5CFEF}"/>
              </a:ext>
            </a:extLst>
          </p:cNvPr>
          <p:cNvSpPr txBox="1"/>
          <p:nvPr/>
        </p:nvSpPr>
        <p:spPr>
          <a:xfrm>
            <a:off x="681717" y="1659942"/>
            <a:ext cx="6096680" cy="516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Køkken: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Tjek Køle/frys, køkkenmaskiner, skabslåger, bestikskuffe, skraldespand, skab under håndvask. Tomme flasker fjernes. Åbne poser med mel, sukker osv. smides ud. 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Tjek alle skuffer og skabe for madrester og varer. Aftør skabe og låger.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Tjek si i opvaskemaskine og kanten/lågen tørres af.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da-DK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Badeværelser: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Tjek skuffer og skabe. Sauna skal være rengjort. Spa skal renses eller tørres af. Spaholder suppleres med spatabs hvis der er nødvendig. Klistermærke i spa. </a:t>
            </a:r>
            <a:r>
              <a:rPr lang="da-DK" sz="18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Beskidte fuger i brusekabine renses.</a:t>
            </a: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Glaslåger på saunadør eller brusekabine poleres hvis nødvendigt. Ulækre bruseforhæng tages med ind til vask.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Tjek prop i håndvask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7164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900FDAA0-25BD-092A-5B47-9B56B41C4FFA}"/>
              </a:ext>
            </a:extLst>
          </p:cNvPr>
          <p:cNvSpPr txBox="1"/>
          <p:nvPr/>
        </p:nvSpPr>
        <p:spPr>
          <a:xfrm>
            <a:off x="443933" y="247391"/>
            <a:ext cx="6096680" cy="3350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da-DK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Værelser: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Dyner foldes 3 gange, så de ligger ens i alle rum. Husk at støvsuge under sengene.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da-DK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Udeareal:</a:t>
            </a:r>
            <a:r>
              <a:rPr lang="da-D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Havemøbler og evt. hynder sættes pænt på plads, parasol klappes sammen evt. låg lægges på sandkasse, askebægre tømmes.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Grund/Terrasse opryddet. Trænger græs til at blive slået m.m. meldes det i appen.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03D454E3-899E-48C7-DE5B-EB3E94B29055}"/>
              </a:ext>
            </a:extLst>
          </p:cNvPr>
          <p:cNvSpPr txBox="1"/>
          <p:nvPr/>
        </p:nvSpPr>
        <p:spPr>
          <a:xfrm>
            <a:off x="533740" y="3736528"/>
            <a:ext cx="6096680" cy="2888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da-DK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Diverse: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Lejet sengetøj, stole, senge m.v. tages med retur til kontoret og noteres i appen. 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Glemte ting/tøj tages med på kontoret og noteres i appen. Husk seddel med </a:t>
            </a:r>
            <a:r>
              <a:rPr lang="da-DK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husnr</a:t>
            </a: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skal vedlægges.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Skader meldes i appen (Tag billeder).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 kunden lavet meget mangelfuld rengøring, så tag billeder til dokumentation.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46632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28AED-CBCB-4F33-844B-96FCF8543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Nyt system – ny App/lister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54CCDF5-F0DC-B6A5-C473-90465FD11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/>
              <a:t>Hentes i App Store eller Play butik (Alt efter hvilken model telefon)</a:t>
            </a:r>
          </a:p>
          <a:p>
            <a:r>
              <a:rPr lang="da-DK"/>
              <a:t>Appen hedder FP Opgaver (På nogle telefoner FP Tasks)</a:t>
            </a:r>
          </a:p>
          <a:p>
            <a:r>
              <a:rPr lang="da-DK"/>
              <a:t>Kun 1 bruger i appen af gangen, ellers fejl.</a:t>
            </a:r>
          </a:p>
          <a:p>
            <a:r>
              <a:rPr lang="da-DK"/>
              <a:t>Ved fejl, afinstaller appen og installer igen.</a:t>
            </a:r>
          </a:p>
        </p:txBody>
      </p:sp>
      <p:pic>
        <p:nvPicPr>
          <p:cNvPr id="4" name="Billede 3" descr="Et billede, der indeholder flag, Karmin, mørke, symbol&#10;&#10;Automatisk genereret beskrivelse">
            <a:extLst>
              <a:ext uri="{FF2B5EF4-FFF2-40B4-BE49-F238E27FC236}">
                <a16:creationId xmlns:a16="http://schemas.microsoft.com/office/drawing/2014/main" id="{A4222776-6DD6-899F-2C50-91232636A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402" y="1278221"/>
            <a:ext cx="1734654" cy="69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15832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2785F4-9BFF-6FC0-335E-4E40519CF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App/Lister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F88A2F6-DA68-80EF-157E-A2C54294B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a-DK" dirty="0"/>
              <a:t>Når gæsten rejser før tid, kommer der kost og spand op (= klar til kontrol/rengøring).</a:t>
            </a:r>
          </a:p>
          <a:p>
            <a:r>
              <a:rPr lang="da-DK" dirty="0"/>
              <a:t>Opsætning af afrejsetider i systemet kontra lejebevis/strømseddel</a:t>
            </a:r>
          </a:p>
          <a:p>
            <a:r>
              <a:rPr lang="da-DK" dirty="0"/>
              <a:t>Når klokken bliver 11.00, så melder systemet alle huse klar til kontrol/rengøring – Systemet sætter automatisk kost og spand på.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4" name="Billede 3" descr="Et billede, der indeholder flag, Karmin, mørke, symbol&#10;&#10;Automatisk genereret beskrivelse">
            <a:extLst>
              <a:ext uri="{FF2B5EF4-FFF2-40B4-BE49-F238E27FC236}">
                <a16:creationId xmlns:a16="http://schemas.microsoft.com/office/drawing/2014/main" id="{0D9AC417-F52A-29F1-4159-4FC989B50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402" y="1278221"/>
            <a:ext cx="1734654" cy="69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0484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504C069C-C358-4810-AFF9-555786E7567B" descr="IMG_1420.PNG">
            <a:extLst>
              <a:ext uri="{FF2B5EF4-FFF2-40B4-BE49-F238E27FC236}">
                <a16:creationId xmlns:a16="http://schemas.microsoft.com/office/drawing/2014/main" id="{F7CD46FE-3324-9419-0FF9-AE08102CB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799" y="286039"/>
            <a:ext cx="2912533" cy="630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Håndskrift 3">
                <a:extLst>
                  <a:ext uri="{FF2B5EF4-FFF2-40B4-BE49-F238E27FC236}">
                    <a16:creationId xmlns:a16="http://schemas.microsoft.com/office/drawing/2014/main" id="{D014EE21-5ACC-EC5A-A017-16A6361B64BF}"/>
                  </a:ext>
                </a:extLst>
              </p14:cNvPr>
              <p14:cNvContentPartPr/>
              <p14:nvPr/>
            </p14:nvContentPartPr>
            <p14:xfrm>
              <a:off x="5728719" y="2431485"/>
              <a:ext cx="1087290" cy="927990"/>
            </p14:xfrm>
          </p:contentPart>
        </mc:Choice>
        <mc:Fallback xmlns="">
          <p:pic>
            <p:nvPicPr>
              <p:cNvPr id="4" name="Håndskrift 3">
                <a:extLst>
                  <a:ext uri="{FF2B5EF4-FFF2-40B4-BE49-F238E27FC236}">
                    <a16:creationId xmlns:a16="http://schemas.microsoft.com/office/drawing/2014/main" id="{D014EE21-5ACC-EC5A-A017-16A6361B64B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19718" y="2422486"/>
                <a:ext cx="1104931" cy="945628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Billede 4" descr="Et billede, der indeholder flag, Karmin, mørke, symbol&#10;&#10;Automatisk genereret beskrivelse">
            <a:extLst>
              <a:ext uri="{FF2B5EF4-FFF2-40B4-BE49-F238E27FC236}">
                <a16:creationId xmlns:a16="http://schemas.microsoft.com/office/drawing/2014/main" id="{48327B8E-0004-59AA-4B44-907E1A18CF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402" y="1278221"/>
            <a:ext cx="1734654" cy="69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4482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4C310F49-7066-4BC0-BA57-A09C4F13FF10" descr="IMG_1427.PNG">
            <a:extLst>
              <a:ext uri="{FF2B5EF4-FFF2-40B4-BE49-F238E27FC236}">
                <a16:creationId xmlns:a16="http://schemas.microsoft.com/office/drawing/2014/main" id="{C7C70E50-6F87-50F0-6648-79A5264B6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536989"/>
            <a:ext cx="2875534" cy="625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6CB19719-836C-4B62-8510-CD449AF861BF" descr="IMG_1428.PNG">
            <a:extLst>
              <a:ext uri="{FF2B5EF4-FFF2-40B4-BE49-F238E27FC236}">
                <a16:creationId xmlns:a16="http://schemas.microsoft.com/office/drawing/2014/main" id="{8AD2C08D-D69A-02EC-0E9B-F4D7E7922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7812" y="312724"/>
            <a:ext cx="3027189" cy="654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lede 8" descr="Et billede, der indeholder flag, Karmin, mørke, symbol&#10;&#10;Automatisk genereret beskrivelse">
            <a:extLst>
              <a:ext uri="{FF2B5EF4-FFF2-40B4-BE49-F238E27FC236}">
                <a16:creationId xmlns:a16="http://schemas.microsoft.com/office/drawing/2014/main" id="{53ADFA7E-4F99-5DB0-CDA0-95163B384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402" y="1278221"/>
            <a:ext cx="1734654" cy="69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30054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F654B2-9333-EDBE-BDEC-EC55D309F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App/Lister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A0007C9-68A3-C6C4-0816-8748F1CB3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/>
              <a:t>Hvordan skal huset efterlades?</a:t>
            </a:r>
          </a:p>
          <a:p>
            <a:r>
              <a:rPr lang="da-DK"/>
              <a:t>Kommer der gæster, ejer, eller går huset tomt?</a:t>
            </a:r>
          </a:p>
          <a:p>
            <a:r>
              <a:rPr lang="da-DK"/>
              <a:t>B = Booking – E = Ejer – F = Fri – S = Spærret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Håndskrift 3">
                <a:extLst>
                  <a:ext uri="{FF2B5EF4-FFF2-40B4-BE49-F238E27FC236}">
                    <a16:creationId xmlns:a16="http://schemas.microsoft.com/office/drawing/2014/main" id="{CA2053BE-59AE-0056-DF5A-AA2F3CF55D6C}"/>
                  </a:ext>
                </a:extLst>
              </p14:cNvPr>
              <p14:cNvContentPartPr/>
              <p14:nvPr/>
            </p14:nvContentPartPr>
            <p14:xfrm>
              <a:off x="3292006" y="1652732"/>
              <a:ext cx="270" cy="22680"/>
            </p14:xfrm>
          </p:contentPart>
        </mc:Choice>
        <mc:Fallback xmlns="">
          <p:pic>
            <p:nvPicPr>
              <p:cNvPr id="4" name="Håndskrift 3">
                <a:extLst>
                  <a:ext uri="{FF2B5EF4-FFF2-40B4-BE49-F238E27FC236}">
                    <a16:creationId xmlns:a16="http://schemas.microsoft.com/office/drawing/2014/main" id="{CA2053BE-59AE-0056-DF5A-AA2F3CF55D6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85256" y="1643873"/>
                <a:ext cx="13500" cy="40044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14796F0B-67AA-B617-D8DE-76FDCD28A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75" y="3327783"/>
            <a:ext cx="8033102" cy="340321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Håndskrift 8">
                <a:extLst>
                  <a:ext uri="{FF2B5EF4-FFF2-40B4-BE49-F238E27FC236}">
                    <a16:creationId xmlns:a16="http://schemas.microsoft.com/office/drawing/2014/main" id="{6EB9EF22-A9AA-54BA-6402-4994E4C1347F}"/>
                  </a:ext>
                </a:extLst>
              </p14:cNvPr>
              <p14:cNvContentPartPr/>
              <p14:nvPr/>
            </p14:nvContentPartPr>
            <p14:xfrm>
              <a:off x="426316" y="4784787"/>
              <a:ext cx="1447740" cy="1406160"/>
            </p14:xfrm>
          </p:contentPart>
        </mc:Choice>
        <mc:Fallback xmlns="">
          <p:pic>
            <p:nvPicPr>
              <p:cNvPr id="9" name="Håndskrift 8">
                <a:extLst>
                  <a:ext uri="{FF2B5EF4-FFF2-40B4-BE49-F238E27FC236}">
                    <a16:creationId xmlns:a16="http://schemas.microsoft.com/office/drawing/2014/main" id="{6EB9EF22-A9AA-54BA-6402-4994E4C1347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7317" y="4775787"/>
                <a:ext cx="1465378" cy="14238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Billede 9" descr="Et billede, der indeholder flag, Karmin, mørke, symbol&#10;&#10;Automatisk genereret beskrivelse">
            <a:extLst>
              <a:ext uri="{FF2B5EF4-FFF2-40B4-BE49-F238E27FC236}">
                <a16:creationId xmlns:a16="http://schemas.microsoft.com/office/drawing/2014/main" id="{420ABC67-7492-D659-8EFC-815B48D087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402" y="1278221"/>
            <a:ext cx="1734654" cy="69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75620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5615CA-81B6-A0D9-398B-6A9EFCD48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App/Lister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293BAEF-F193-51AF-40DD-DE59338C0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/>
              <a:t>Vasketøj der skal retur til huset bliver noteret manuelt. </a:t>
            </a:r>
          </a:p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9B4A51A-128A-BB06-F871-243EBB8D4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552" y="2732442"/>
            <a:ext cx="9117699" cy="37106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Håndskrift 4">
                <a:extLst>
                  <a:ext uri="{FF2B5EF4-FFF2-40B4-BE49-F238E27FC236}">
                    <a16:creationId xmlns:a16="http://schemas.microsoft.com/office/drawing/2014/main" id="{3BA49E8E-F645-E48E-2016-E4A8B43C7F69}"/>
                  </a:ext>
                </a:extLst>
              </p14:cNvPr>
              <p14:cNvContentPartPr/>
              <p14:nvPr/>
            </p14:nvContentPartPr>
            <p14:xfrm>
              <a:off x="2917998" y="5669482"/>
              <a:ext cx="2911140" cy="779490"/>
            </p14:xfrm>
          </p:contentPart>
        </mc:Choice>
        <mc:Fallback xmlns="">
          <p:pic>
            <p:nvPicPr>
              <p:cNvPr id="5" name="Håndskrift 4">
                <a:extLst>
                  <a:ext uri="{FF2B5EF4-FFF2-40B4-BE49-F238E27FC236}">
                    <a16:creationId xmlns:a16="http://schemas.microsoft.com/office/drawing/2014/main" id="{3BA49E8E-F645-E48E-2016-E4A8B43C7F6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8999" y="5660481"/>
                <a:ext cx="2928779" cy="797132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Billede 5" descr="Et billede, der indeholder flag, Karmin, mørke, symbol&#10;&#10;Automatisk genereret beskrivelse">
            <a:extLst>
              <a:ext uri="{FF2B5EF4-FFF2-40B4-BE49-F238E27FC236}">
                <a16:creationId xmlns:a16="http://schemas.microsoft.com/office/drawing/2014/main" id="{3639099A-2E0C-6C39-9C91-7F82A45FE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402" y="1278221"/>
            <a:ext cx="1734654" cy="69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16374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6C3ABA69-4B63-FF97-EB04-6A59E3F520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316770"/>
            <a:ext cx="6909383" cy="646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lede 4" descr="Et billede, der indeholder flag, Karmin, mørke, symbol&#10;&#10;Automatisk genereret beskrivelse">
            <a:extLst>
              <a:ext uri="{FF2B5EF4-FFF2-40B4-BE49-F238E27FC236}">
                <a16:creationId xmlns:a16="http://schemas.microsoft.com/office/drawing/2014/main" id="{11F59009-D100-C98D-B45E-9D1B37BEC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402" y="1278221"/>
            <a:ext cx="1734654" cy="69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16638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5D8399-496E-9EAD-E40E-099129791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Mappen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858FCAA-3663-BCCC-92EC-7611D55B7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2226470"/>
            <a:ext cx="7886700" cy="3629831"/>
          </a:xfrm>
        </p:spPr>
        <p:txBody>
          <a:bodyPr/>
          <a:lstStyle/>
          <a:p>
            <a:r>
              <a:rPr lang="da-DK"/>
              <a:t>Der er printet nyt indhold til alle</a:t>
            </a:r>
          </a:p>
          <a:p>
            <a:r>
              <a:rPr lang="da-DK"/>
              <a:t>Kan også altid findes på siden med arbejdsplanen.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Håndskrift 3">
                <a:extLst>
                  <a:ext uri="{FF2B5EF4-FFF2-40B4-BE49-F238E27FC236}">
                    <a16:creationId xmlns:a16="http://schemas.microsoft.com/office/drawing/2014/main" id="{1F6D64AE-2D35-267B-2E8C-6CE1F3ED65E9}"/>
                  </a:ext>
                </a:extLst>
              </p14:cNvPr>
              <p14:cNvContentPartPr/>
              <p14:nvPr/>
            </p14:nvContentPartPr>
            <p14:xfrm>
              <a:off x="4258606" y="1468592"/>
              <a:ext cx="270" cy="270"/>
            </p14:xfrm>
          </p:contentPart>
        </mc:Choice>
        <mc:Fallback xmlns="">
          <p:pic>
            <p:nvPicPr>
              <p:cNvPr id="4" name="Håndskrift 3">
                <a:extLst>
                  <a:ext uri="{FF2B5EF4-FFF2-40B4-BE49-F238E27FC236}">
                    <a16:creationId xmlns:a16="http://schemas.microsoft.com/office/drawing/2014/main" id="{1F6D64AE-2D35-267B-2E8C-6CE1F3ED65E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51856" y="1461842"/>
                <a:ext cx="13500" cy="135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Billede 5">
            <a:extLst>
              <a:ext uri="{FF2B5EF4-FFF2-40B4-BE49-F238E27FC236}">
                <a16:creationId xmlns:a16="http://schemas.microsoft.com/office/drawing/2014/main" id="{6E548EF1-E360-7B46-8DE9-2BE0C7EBA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282" y="3068420"/>
            <a:ext cx="7195904" cy="37049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Håndskrift 7">
                <a:extLst>
                  <a:ext uri="{FF2B5EF4-FFF2-40B4-BE49-F238E27FC236}">
                    <a16:creationId xmlns:a16="http://schemas.microsoft.com/office/drawing/2014/main" id="{BA6CE5CA-5E69-533A-0906-015B6834F450}"/>
                  </a:ext>
                </a:extLst>
              </p14:cNvPr>
              <p14:cNvContentPartPr/>
              <p14:nvPr/>
            </p14:nvContentPartPr>
            <p14:xfrm>
              <a:off x="6250126" y="-1611569"/>
              <a:ext cx="270" cy="270"/>
            </p14:xfrm>
          </p:contentPart>
        </mc:Choice>
        <mc:Fallback xmlns="">
          <p:pic>
            <p:nvPicPr>
              <p:cNvPr id="8" name="Håndskrift 7">
                <a:extLst>
                  <a:ext uri="{FF2B5EF4-FFF2-40B4-BE49-F238E27FC236}">
                    <a16:creationId xmlns:a16="http://schemas.microsoft.com/office/drawing/2014/main" id="{BA6CE5CA-5E69-533A-0906-015B6834F45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43376" y="-1618319"/>
                <a:ext cx="13500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Håndskrift 8">
                <a:extLst>
                  <a:ext uri="{FF2B5EF4-FFF2-40B4-BE49-F238E27FC236}">
                    <a16:creationId xmlns:a16="http://schemas.microsoft.com/office/drawing/2014/main" id="{13043EA9-834A-2163-0000-393966CA3B50}"/>
                  </a:ext>
                </a:extLst>
              </p14:cNvPr>
              <p14:cNvContentPartPr/>
              <p14:nvPr/>
            </p14:nvContentPartPr>
            <p14:xfrm>
              <a:off x="2073969" y="5975977"/>
              <a:ext cx="1713690" cy="257310"/>
            </p14:xfrm>
          </p:contentPart>
        </mc:Choice>
        <mc:Fallback xmlns="">
          <p:pic>
            <p:nvPicPr>
              <p:cNvPr id="9" name="Håndskrift 8">
                <a:extLst>
                  <a:ext uri="{FF2B5EF4-FFF2-40B4-BE49-F238E27FC236}">
                    <a16:creationId xmlns:a16="http://schemas.microsoft.com/office/drawing/2014/main" id="{13043EA9-834A-2163-0000-393966CA3B5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64969" y="5966993"/>
                <a:ext cx="1731331" cy="27491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Billede 9" descr="Et billede, der indeholder flag, Karmin, mørke, symbol&#10;&#10;Automatisk genereret beskrivelse">
            <a:extLst>
              <a:ext uri="{FF2B5EF4-FFF2-40B4-BE49-F238E27FC236}">
                <a16:creationId xmlns:a16="http://schemas.microsoft.com/office/drawing/2014/main" id="{D261EE51-61F5-B04E-D39E-D29195E2DC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402" y="1278221"/>
            <a:ext cx="1734654" cy="69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4029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0D52B1-848A-3656-83B0-A44EF424FB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da-DK"/>
              <a:t>Velkommen</a:t>
            </a:r>
            <a:br>
              <a:rPr lang="da-DK"/>
            </a:br>
            <a:r>
              <a:rPr lang="da-DK"/>
              <a:t>Kontrol- og Rengøringsmøde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D8D282C-5837-F61F-EF19-B94E07B660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da-DK" sz="6600"/>
              <a:t>2024</a:t>
            </a:r>
          </a:p>
        </p:txBody>
      </p:sp>
      <p:pic>
        <p:nvPicPr>
          <p:cNvPr id="5" name="Billede 4" descr="Et billede, der indeholder flag, Karmin, mørke, symbol&#10;&#10;Automatisk genereret beskrivelse">
            <a:extLst>
              <a:ext uri="{FF2B5EF4-FFF2-40B4-BE49-F238E27FC236}">
                <a16:creationId xmlns:a16="http://schemas.microsoft.com/office/drawing/2014/main" id="{BF6F4B5A-70C9-23F7-28B8-9857A4814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513" y="1179494"/>
            <a:ext cx="1734654" cy="69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72667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896AE0-08E4-4583-15B3-B3F53FF91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Jeres bakke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967CA4E-804F-8FF2-C4A1-3DDFAA167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/>
              <a:t>Vi kigger </a:t>
            </a:r>
            <a:r>
              <a:rPr lang="da-DK" u="sng"/>
              <a:t>ikke</a:t>
            </a:r>
            <a:r>
              <a:rPr lang="da-DK"/>
              <a:t> i jeres bakker.</a:t>
            </a:r>
          </a:p>
          <a:p>
            <a:r>
              <a:rPr lang="da-DK"/>
              <a:t>Timesedler, kørselssedler, Ral-sedler m.v. skal afleveres i bakken dertil – eller direkte på Jannis bord.</a:t>
            </a:r>
          </a:p>
        </p:txBody>
      </p:sp>
      <p:pic>
        <p:nvPicPr>
          <p:cNvPr id="6" name="Billede 5" descr="Et billede, der indeholder flag, Karmin, mørke, symbol&#10;&#10;Automatisk genereret beskrivelse">
            <a:extLst>
              <a:ext uri="{FF2B5EF4-FFF2-40B4-BE49-F238E27FC236}">
                <a16:creationId xmlns:a16="http://schemas.microsoft.com/office/drawing/2014/main" id="{FC66EDF2-ED9B-A661-5CEC-3318EB5F7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402" y="1278221"/>
            <a:ext cx="1734654" cy="69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2226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DD4BC-0CE1-3DE9-B574-702F99802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915" y="1278221"/>
            <a:ext cx="2834217" cy="994172"/>
          </a:xfrm>
        </p:spPr>
        <p:txBody>
          <a:bodyPr>
            <a:normAutofit fontScale="90000"/>
          </a:bodyPr>
          <a:lstStyle/>
          <a:p>
            <a:r>
              <a:rPr lang="da-DK" dirty="0"/>
              <a:t>Kørselsseddel</a:t>
            </a:r>
          </a:p>
        </p:txBody>
      </p:sp>
      <p:pic>
        <p:nvPicPr>
          <p:cNvPr id="4" name="Pladsholder til indhold 4" descr="Et billede, der indeholder bord&#10;&#10;Automatisk genereret beskrivelse">
            <a:extLst>
              <a:ext uri="{FF2B5EF4-FFF2-40B4-BE49-F238E27FC236}">
                <a16:creationId xmlns:a16="http://schemas.microsoft.com/office/drawing/2014/main" id="{BA5CE759-B1E2-D40D-2709-CD4405EC9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9933" y="31106"/>
            <a:ext cx="4742179" cy="6706141"/>
          </a:xfrm>
          <a:prstGeom prst="rect">
            <a:avLst/>
          </a:prstGeom>
        </p:spPr>
      </p:pic>
      <p:pic>
        <p:nvPicPr>
          <p:cNvPr id="5" name="Billede 4" descr="Et billede, der indeholder flag, Karmin, mørke, symbol&#10;&#10;Automatisk genereret beskrivelse">
            <a:extLst>
              <a:ext uri="{FF2B5EF4-FFF2-40B4-BE49-F238E27FC236}">
                <a16:creationId xmlns:a16="http://schemas.microsoft.com/office/drawing/2014/main" id="{89E0CA00-B3A0-CD1C-AB87-CE73C7663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402" y="1278221"/>
            <a:ext cx="1734654" cy="69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0868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8159A1-7944-64CD-6657-2C0866A50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Parkering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5E72999B-11DD-C5B4-8BE4-FAFC1D267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1905" y="1978139"/>
            <a:ext cx="9100284" cy="4642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lede 4" descr="Et billede, der indeholder flag, Karmin, mørke, symbol&#10;&#10;Automatisk genereret beskrivelse">
            <a:extLst>
              <a:ext uri="{FF2B5EF4-FFF2-40B4-BE49-F238E27FC236}">
                <a16:creationId xmlns:a16="http://schemas.microsoft.com/office/drawing/2014/main" id="{404A50E4-61C3-4143-58CE-C30B3F8A4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402" y="1278221"/>
            <a:ext cx="1734654" cy="69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41844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8A1680-E010-7A8E-9EAA-5E37ADC7E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7230533" cy="1320800"/>
          </a:xfrm>
        </p:spPr>
        <p:txBody>
          <a:bodyPr/>
          <a:lstStyle/>
          <a:p>
            <a:r>
              <a:rPr lang="da-DK"/>
              <a:t>Rengøringsklude retur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F633D72-F770-49B0-DD29-E94C45375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2226471"/>
            <a:ext cx="9836150" cy="1202530"/>
          </a:xfrm>
        </p:spPr>
        <p:txBody>
          <a:bodyPr/>
          <a:lstStyle/>
          <a:p>
            <a:r>
              <a:rPr lang="da-DK" dirty="0"/>
              <a:t>Husk at ”ryste” jeres viskestykker</a:t>
            </a:r>
          </a:p>
          <a:p>
            <a:r>
              <a:rPr lang="da-DK" dirty="0"/>
              <a:t>Husk at aflevere alle klude (Der forsvinder virkelig mange klude)</a:t>
            </a:r>
          </a:p>
          <a:p>
            <a:endParaRPr lang="da-DK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Håndskrift 3">
                <a:extLst>
                  <a:ext uri="{FF2B5EF4-FFF2-40B4-BE49-F238E27FC236}">
                    <a16:creationId xmlns:a16="http://schemas.microsoft.com/office/drawing/2014/main" id="{1BF311FB-3193-6DC5-7635-3F225E8D2347}"/>
                  </a:ext>
                </a:extLst>
              </p14:cNvPr>
              <p14:cNvContentPartPr/>
              <p14:nvPr/>
            </p14:nvContentPartPr>
            <p14:xfrm>
              <a:off x="3696736" y="1418912"/>
              <a:ext cx="270" cy="270"/>
            </p14:xfrm>
          </p:contentPart>
        </mc:Choice>
        <mc:Fallback xmlns="">
          <p:pic>
            <p:nvPicPr>
              <p:cNvPr id="4" name="Håndskrift 3">
                <a:extLst>
                  <a:ext uri="{FF2B5EF4-FFF2-40B4-BE49-F238E27FC236}">
                    <a16:creationId xmlns:a16="http://schemas.microsoft.com/office/drawing/2014/main" id="{1BF311FB-3193-6DC5-7635-3F225E8D234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89986" y="1412162"/>
                <a:ext cx="13500" cy="135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FD985980-D27A-4F45-AA6B-209A83C84EF1">
            <a:extLst>
              <a:ext uri="{FF2B5EF4-FFF2-40B4-BE49-F238E27FC236}">
                <a16:creationId xmlns:a16="http://schemas.microsoft.com/office/drawing/2014/main" id="{237E94B8-9F84-C728-0761-1A51337A1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517" y="3141132"/>
            <a:ext cx="4784349" cy="3588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lede 5" descr="Et billede, der indeholder flag, Karmin, mørke, symbol&#10;&#10;Automatisk genereret beskrivelse">
            <a:extLst>
              <a:ext uri="{FF2B5EF4-FFF2-40B4-BE49-F238E27FC236}">
                <a16:creationId xmlns:a16="http://schemas.microsoft.com/office/drawing/2014/main" id="{B4C1CC65-AC28-2AA0-FD19-D7BC6AD3E0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402" y="1278221"/>
            <a:ext cx="1734654" cy="69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4141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A1637A-D90C-D3FB-761C-15A855D0E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Bagvagt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3F37376-E8E4-2766-3A25-254CC755E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Lørdage: 15.00 – 17.00 eller 15.00 – 18.00 (Sommer)</a:t>
            </a:r>
          </a:p>
          <a:p>
            <a:r>
              <a:rPr lang="da-DK" dirty="0"/>
              <a:t>Søndag: 11.00 – 13.00 </a:t>
            </a:r>
          </a:p>
          <a:p>
            <a:r>
              <a:rPr lang="da-DK" dirty="0"/>
              <a:t>OBS at det er ca. tider.</a:t>
            </a:r>
          </a:p>
          <a:p>
            <a:r>
              <a:rPr lang="da-DK" dirty="0"/>
              <a:t>Afhjælper klager fra gæsterne</a:t>
            </a:r>
          </a:p>
          <a:p>
            <a:r>
              <a:rPr lang="da-DK" dirty="0"/>
              <a:t>Ordner vasketøj (Spørg hvis ikke prøvet før). Klude/mopper m.v. 90 grader uden skyllemiddel. </a:t>
            </a:r>
            <a:r>
              <a:rPr lang="da-DK" dirty="0" err="1"/>
              <a:t>Tumbling</a:t>
            </a:r>
            <a:r>
              <a:rPr lang="da-DK" dirty="0"/>
              <a:t> ca. 1 time. (Dundyner og puder længere).</a:t>
            </a:r>
          </a:p>
          <a:p>
            <a:r>
              <a:rPr lang="da-DK" dirty="0"/>
              <a:t>Rengøring af kundetoiletter og personaletoiletter (5 stk. – husk handicap ved nøglerummet)</a:t>
            </a:r>
          </a:p>
          <a:p>
            <a:r>
              <a:rPr lang="da-DK" dirty="0"/>
              <a:t>Loungeområde, bord og stole sættes på plads og tørres af, opvaskemaskine tømmes/fyldes og sættes i gang</a:t>
            </a:r>
          </a:p>
          <a:p>
            <a:r>
              <a:rPr lang="da-DK" dirty="0"/>
              <a:t>Kaffemaskine, renses og fyldes op, vejledning ligger i bagvagtsbakke</a:t>
            </a:r>
          </a:p>
        </p:txBody>
      </p:sp>
    </p:spTree>
    <p:extLst>
      <p:ext uri="{BB962C8B-B14F-4D97-AF65-F5344CB8AC3E}">
        <p14:creationId xmlns:p14="http://schemas.microsoft.com/office/powerpoint/2010/main" val="1694713238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40078E-15FB-9CBF-0157-10D167C5C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Fordelsprogram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D7C7DBF-999F-5F8A-9AEC-1D4CEC2D6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Diverse fordele til jer som ansatte</a:t>
            </a:r>
          </a:p>
          <a:p>
            <a:r>
              <a:rPr lang="da-DK" dirty="0"/>
              <a:t>Nyt fordelskort (er på vej)</a:t>
            </a:r>
          </a:p>
          <a:p>
            <a:r>
              <a:rPr lang="da-DK" dirty="0"/>
              <a:t>Kan ses under arbejdsplanen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3B1E0706-D01A-A344-C5FC-E9A2F0A46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693" y="3354919"/>
            <a:ext cx="5660174" cy="24437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Håndskrift 5">
                <a:extLst>
                  <a:ext uri="{FF2B5EF4-FFF2-40B4-BE49-F238E27FC236}">
                    <a16:creationId xmlns:a16="http://schemas.microsoft.com/office/drawing/2014/main" id="{10620875-3170-CE02-C760-83E1CC8E40BA}"/>
                  </a:ext>
                </a:extLst>
              </p14:cNvPr>
              <p14:cNvContentPartPr/>
              <p14:nvPr/>
            </p14:nvContentPartPr>
            <p14:xfrm>
              <a:off x="2380216" y="3442562"/>
              <a:ext cx="3557790" cy="546750"/>
            </p14:xfrm>
          </p:contentPart>
        </mc:Choice>
        <mc:Fallback xmlns="">
          <p:pic>
            <p:nvPicPr>
              <p:cNvPr id="6" name="Håndskrift 5">
                <a:extLst>
                  <a:ext uri="{FF2B5EF4-FFF2-40B4-BE49-F238E27FC236}">
                    <a16:creationId xmlns:a16="http://schemas.microsoft.com/office/drawing/2014/main" id="{10620875-3170-CE02-C760-83E1CC8E40B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71216" y="3433563"/>
                <a:ext cx="3575430" cy="564387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Billede 6" descr="Et billede, der indeholder flag, Karmin, mørke, symbol&#10;&#10;Automatisk genereret beskrivelse">
            <a:extLst>
              <a:ext uri="{FF2B5EF4-FFF2-40B4-BE49-F238E27FC236}">
                <a16:creationId xmlns:a16="http://schemas.microsoft.com/office/drawing/2014/main" id="{2E0751DC-6274-E0E7-8392-1FAAB351A4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402" y="1278221"/>
            <a:ext cx="1734654" cy="69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11169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9EA7EA7-74F5-4EE2-8E3D-1A1030825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5CE79B5-7EE4-424D-AD14-5DEFB61B8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96C926F-F999-44BA-8D86-9EAB51D65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248745E7-0AF0-48F9-8E58-2673FC5F4F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9715E81A-D2E0-4431-9370-4E4A9ECA7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CEDB37A9-282D-4DDB-85AD-B2090A825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533D5933-7F91-4F5E-BC31-42FD0E2D8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7ADDF68-C9BE-46EA-83DE-2C07DD839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10D67396-BABD-48A8-A892-CCB5095FA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626DA82A-72C2-4DF6-9CF0-0D1F6B96B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8EE6DC63-4380-4BE0-A68A-8F01162BD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</p:grp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DF4D7F6-81B5-452A-9CE6-76D81F91D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FAD4D9-45B8-BB03-15D7-A2EA50E04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/>
              <a:t>Værnemidler/Kemidatabasen</a:t>
            </a: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4600514D-20FB-4559-97DC-D1DC39E6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266F638A-E405-4AC0-B984-72E5813B0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D1CBE93-B17D-4509-843C-82287C380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E6277B4-6A43-48AB-89B2-344222161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kstfelt 5">
            <a:extLst>
              <a:ext uri="{FF2B5EF4-FFF2-40B4-BE49-F238E27FC236}">
                <a16:creationId xmlns:a16="http://schemas.microsoft.com/office/drawing/2014/main" id="{46878679-5BEB-8890-7322-6EB3226DC047}"/>
              </a:ext>
            </a:extLst>
          </p:cNvPr>
          <p:cNvSpPr txBox="1"/>
          <p:nvPr/>
        </p:nvSpPr>
        <p:spPr>
          <a:xfrm>
            <a:off x="1333502" y="2160590"/>
            <a:ext cx="8470898" cy="3429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Husk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værnemidler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engangshandsker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sikkerhedsbriller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øjenskyl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Husk at have login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kemidatabase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tilgængeligt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mens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du er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på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arbejde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(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findes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mappen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og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online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på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hjemmesiden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med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vagtplanen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27B538D5-95DB-47ED-9CB4-34AE5BF78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5645859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11E516-908C-DF92-3191-10A94D651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Facebook gruppe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592D5CF-7681-8267-D838-07CF5C563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/>
              <a:t>Tilmeld jer gerne vores facebookgruppe for rengøring- og kontrolpersonale</a:t>
            </a:r>
          </a:p>
          <a:p>
            <a:r>
              <a:rPr lang="da-DK">
                <a:hlinkClick r:id="rId2"/>
              </a:rPr>
              <a:t>https://www.facebook.com/groups/245015256032951</a:t>
            </a:r>
            <a:endParaRPr lang="da-DK"/>
          </a:p>
          <a:p>
            <a:r>
              <a:rPr lang="da-DK"/>
              <a:t>Købmand Hansens Feriehusudlejning – Rengøring &amp; Kontrol</a:t>
            </a:r>
          </a:p>
        </p:txBody>
      </p:sp>
      <p:pic>
        <p:nvPicPr>
          <p:cNvPr id="4" name="Billede 3" descr="Et billede, der indeholder flag, Karmin, mørke, symbol&#10;&#10;Automatisk genereret beskrivelse">
            <a:extLst>
              <a:ext uri="{FF2B5EF4-FFF2-40B4-BE49-F238E27FC236}">
                <a16:creationId xmlns:a16="http://schemas.microsoft.com/office/drawing/2014/main" id="{4C01893C-B765-BA9A-8AF3-ECBCF6477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402" y="1278221"/>
            <a:ext cx="1734654" cy="69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96757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87F53C-5CA1-15EC-852E-3ABE199C8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da-DK"/>
              <a:t>Løn stigning per 20.03.24, afregnes i april lønnen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363A482-F6E1-65C8-15F9-27992EFB1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89"/>
            <a:ext cx="8596668" cy="3880773"/>
          </a:xfrm>
        </p:spPr>
        <p:txBody>
          <a:bodyPr>
            <a:normAutofit/>
          </a:bodyPr>
          <a:lstStyle/>
          <a:p>
            <a:pPr lvl="0"/>
            <a:r>
              <a:rPr lang="da-DK" dirty="0"/>
              <a:t>Kontrollører stiger med 5 kr./timen </a:t>
            </a:r>
          </a:p>
          <a:p>
            <a:pPr lvl="0"/>
            <a:r>
              <a:rPr lang="da-DK" dirty="0"/>
              <a:t>Supervisor stiger med 5 kr./timen </a:t>
            </a:r>
          </a:p>
          <a:p>
            <a:pPr lvl="0"/>
            <a:r>
              <a:rPr lang="da-DK" dirty="0"/>
              <a:t>Rengøring timeløn ved ral-sedler stiger med 5 kr./timen</a:t>
            </a:r>
          </a:p>
          <a:p>
            <a:pPr lvl="0"/>
            <a:r>
              <a:rPr lang="da-DK" dirty="0"/>
              <a:t>Rengøring timeløn ved bagvagt stiger med 5 kr./timen</a:t>
            </a:r>
          </a:p>
          <a:p>
            <a:pPr lvl="0"/>
            <a:r>
              <a:rPr lang="da-DK" dirty="0"/>
              <a:t>Rengøring – stigning i aflønning pr. hus mellem 5 -15 kr.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2694878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A24EA7-E6C3-D4EB-11B9-B7B8B1D99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Afslutning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2155011-01F5-5F08-E3C4-E0B56DD38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Sandwich</a:t>
            </a:r>
          </a:p>
          <a:p>
            <a:r>
              <a:rPr lang="da-DK" dirty="0"/>
              <a:t>T-shirt og trøje</a:t>
            </a:r>
          </a:p>
          <a:p>
            <a:r>
              <a:rPr lang="da-DK" dirty="0"/>
              <a:t>Navneskilte</a:t>
            </a:r>
          </a:p>
          <a:p>
            <a:r>
              <a:rPr lang="da-DK" dirty="0"/>
              <a:t>Returnering af gammelt arbejdstøj</a:t>
            </a:r>
          </a:p>
          <a:p>
            <a:r>
              <a:rPr lang="da-DK" dirty="0"/>
              <a:t>Ny mappe</a:t>
            </a:r>
          </a:p>
        </p:txBody>
      </p:sp>
      <p:pic>
        <p:nvPicPr>
          <p:cNvPr id="4" name="Billede 3" descr="Et billede, der indeholder flag, Karmin, mørke, symbol&#10;&#10;Automatisk genereret beskrivelse">
            <a:extLst>
              <a:ext uri="{FF2B5EF4-FFF2-40B4-BE49-F238E27FC236}">
                <a16:creationId xmlns:a16="http://schemas.microsoft.com/office/drawing/2014/main" id="{09070775-7A45-B50F-EAA5-06D65DCF4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402" y="1278221"/>
            <a:ext cx="1734654" cy="69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1557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AEC4FC-0C71-C110-AEFD-50BDF9517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Aftenens program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8CB168D-DEE4-CB26-744B-5BDBDCE8C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Fotografering</a:t>
            </a:r>
          </a:p>
          <a:p>
            <a:r>
              <a:rPr lang="da-DK" dirty="0"/>
              <a:t>Velkomst og info af Lene</a:t>
            </a:r>
          </a:p>
          <a:p>
            <a:r>
              <a:rPr lang="da-DK" dirty="0"/>
              <a:t>Gennemgang af diverse</a:t>
            </a:r>
          </a:p>
          <a:p>
            <a:r>
              <a:rPr lang="da-DK" dirty="0"/>
              <a:t>Sandwich og vand/øl</a:t>
            </a:r>
          </a:p>
          <a:p>
            <a:r>
              <a:rPr lang="da-DK" dirty="0"/>
              <a:t>Arbejdstøj</a:t>
            </a:r>
          </a:p>
        </p:txBody>
      </p:sp>
      <p:pic>
        <p:nvPicPr>
          <p:cNvPr id="4" name="Billede 3" descr="Et billede, der indeholder flag, Karmin, mørke, symbol&#10;&#10;Automatisk genereret beskrivelse">
            <a:extLst>
              <a:ext uri="{FF2B5EF4-FFF2-40B4-BE49-F238E27FC236}">
                <a16:creationId xmlns:a16="http://schemas.microsoft.com/office/drawing/2014/main" id="{544C5486-DB0C-F76B-4BF6-1C15334C1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887" y="1125991"/>
            <a:ext cx="1734654" cy="69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4037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4962ED-DF6F-DA02-E221-C6731BCF4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Intro Lene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4BD5C6C-2F00-47C6-0622-339483713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a-DK" dirty="0"/>
              <a:t>Velkommen </a:t>
            </a:r>
          </a:p>
          <a:p>
            <a:r>
              <a:rPr lang="da-DK" dirty="0"/>
              <a:t>Feriepartner</a:t>
            </a:r>
          </a:p>
          <a:p>
            <a:r>
              <a:rPr lang="da-DK" dirty="0"/>
              <a:t>Gennemgang af året</a:t>
            </a:r>
          </a:p>
          <a:p>
            <a:r>
              <a:rPr lang="da-DK" dirty="0"/>
              <a:t>Teamleder</a:t>
            </a:r>
          </a:p>
          <a:p>
            <a:endParaRPr lang="da-DK" dirty="0"/>
          </a:p>
        </p:txBody>
      </p:sp>
      <p:pic>
        <p:nvPicPr>
          <p:cNvPr id="4" name="Billede 3" descr="Et billede, der indeholder flag, Karmin, mørke, symbol&#10;&#10;Automatisk genereret beskrivelse">
            <a:extLst>
              <a:ext uri="{FF2B5EF4-FFF2-40B4-BE49-F238E27FC236}">
                <a16:creationId xmlns:a16="http://schemas.microsoft.com/office/drawing/2014/main" id="{4B2D158B-9C9B-E1E8-A481-215FF0A9E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301" y="1131094"/>
            <a:ext cx="1734654" cy="69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3122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6294CD-DF38-902D-35A8-DB3AF1077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82" r="-3" b="11179"/>
          <a:stretch/>
        </p:blipFill>
        <p:spPr>
          <a:xfrm rot="5400000">
            <a:off x="-1168120" y="1532364"/>
            <a:ext cx="6514565" cy="37932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95BC41-D933-1941-2033-64C369C9BF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46" r="31441" b="-1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0F47F7-D4E3-3AA8-9F7F-573A76E739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65" r="26798" b="-1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817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48A76B-1BA2-7899-18AE-B4583BEF94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53" r="-2" b="40668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AEA804-A6E9-7B89-6808-F4EB4D90B5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92" r="-2" b="16156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5EBBD1-1319-19CC-207B-5E402920AE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06" r="-2" b="12673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4896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33D0E1-BA81-1F7E-A00C-3AF97EC3D4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89" r="972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27DE9F-7856-642F-0DC1-C0B5CBBDF4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09" r="5345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89C910-AC4E-727E-5077-F66707ED48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48" r="22815" b="-1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3275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Planke, krydsfiner, gulv, tømmer&#10;&#10;Automatisk genereret beskrivelse">
            <a:extLst>
              <a:ext uri="{FF2B5EF4-FFF2-40B4-BE49-F238E27FC236}">
                <a16:creationId xmlns:a16="http://schemas.microsoft.com/office/drawing/2014/main" id="{038E55C7-EAA7-9FE5-DF95-DF6621BCF1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7" r="1" b="10272"/>
          <a:stretch/>
        </p:blipFill>
        <p:spPr>
          <a:xfrm>
            <a:off x="20" y="10"/>
            <a:ext cx="6335055" cy="6852984"/>
          </a:xfrm>
          <a:custGeom>
            <a:avLst/>
            <a:gdLst/>
            <a:ahLst/>
            <a:cxnLst/>
            <a:rect l="l" t="t" r="r" b="b"/>
            <a:pathLst>
              <a:path w="6335075" h="6852994">
                <a:moveTo>
                  <a:pt x="0" y="0"/>
                </a:moveTo>
                <a:lnTo>
                  <a:pt x="6047365" y="0"/>
                </a:lnTo>
                <a:lnTo>
                  <a:pt x="2873531" y="6852993"/>
                </a:lnTo>
                <a:lnTo>
                  <a:pt x="6335075" y="6852993"/>
                </a:lnTo>
                <a:lnTo>
                  <a:pt x="6335075" y="6852994"/>
                </a:lnTo>
                <a:lnTo>
                  <a:pt x="0" y="6852994"/>
                </a:lnTo>
                <a:close/>
              </a:path>
            </a:pathLst>
          </a:custGeom>
        </p:spPr>
      </p:pic>
      <p:pic>
        <p:nvPicPr>
          <p:cNvPr id="5" name="Pladsholder til indhold 4" descr="Et billede, der indeholder indendørs, seng, tøj, pude&#10;&#10;Automatisk genereret beskrivelse">
            <a:extLst>
              <a:ext uri="{FF2B5EF4-FFF2-40B4-BE49-F238E27FC236}">
                <a16:creationId xmlns:a16="http://schemas.microsoft.com/office/drawing/2014/main" id="{EE7D704D-00BD-8D90-D283-547BD500B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/>
          <a:stretch/>
        </p:blipFill>
        <p:spPr>
          <a:xfrm>
            <a:off x="3050256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58000">
                <a:moveTo>
                  <a:pt x="3178693" y="0"/>
                </a:moveTo>
                <a:lnTo>
                  <a:pt x="9141744" y="0"/>
                </a:lnTo>
                <a:lnTo>
                  <a:pt x="914174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2530891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57EE90FF-E434-FD61-6727-193C002820D6}"/>
              </a:ext>
            </a:extLst>
          </p:cNvPr>
          <p:cNvSpPr txBox="1"/>
          <p:nvPr/>
        </p:nvSpPr>
        <p:spPr>
          <a:xfrm>
            <a:off x="293914" y="204107"/>
            <a:ext cx="8851106" cy="6663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Generelt: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Stil bordrytter og strøm noteres i appen.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Spindelvæv fjernes.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 vandrette overflader i huset, inkl. Lamper, fodlister og døre skal være rene. 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Vinduer skal være vasket ude og fedtede fingre og næser skal fjernes inde.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Tjek at brændeovn er tømt – pas på varme gløder (Kan den ikke tømmes – skal kontoret informeres).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Hems, alkove og anneks skal være rengjort og opryddet.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Vinduer og døre skal være lukkede/låst og lys slukket.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 møbler skal være aftørret (husk spisebordsstole) og støvsuget (også sofa), samt alle skabe, og skuffer åbnes og tjekkes.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 gulve skal være støvsuget og klinke-, træ- og stengulve </a:t>
            </a:r>
            <a:r>
              <a:rPr lang="da-DK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SKAL VÆRE VASKET.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Løse tæpper løftes i kanten og der støvsuges/vaskes under. Måtter rystes/støvsuges.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Senge skal være redt. Tjek for hår/sand/skjolder/pletter på puder, dyner, og rullemadrasser og tag det nødvendige med til vask. Støvsug under sengene.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Gardiner og persienner m.m. skal være trukket fra. 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Muslingeskaller, sten, kogler, m.v. som gæster har efterladt fjernes.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Smid gamle kataloger, brochure m.v. ud.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Puder, pynteting/møbler sættes pænt.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4865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D8C1C422707C94EB7F96E1530315B85" ma:contentTypeVersion="13" ma:contentTypeDescription="Opret et nyt dokument." ma:contentTypeScope="" ma:versionID="4fe159a8d8578f9dacb7554839eae45b">
  <xsd:schema xmlns:xsd="http://www.w3.org/2001/XMLSchema" xmlns:xs="http://www.w3.org/2001/XMLSchema" xmlns:p="http://schemas.microsoft.com/office/2006/metadata/properties" xmlns:ns2="bb5e5744-accb-4a30-bde6-88872858018c" xmlns:ns3="6b7ab6c1-d0f3-490a-8acf-612a65ca2add" targetNamespace="http://schemas.microsoft.com/office/2006/metadata/properties" ma:root="true" ma:fieldsID="245e880b578823762682ca7274ddf2d0" ns2:_="" ns3:_="">
    <xsd:import namespace="bb5e5744-accb-4a30-bde6-88872858018c"/>
    <xsd:import namespace="6b7ab6c1-d0f3-490a-8acf-612a65ca2a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5e5744-accb-4a30-bde6-8887285801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illedmærker" ma:readOnly="false" ma:fieldId="{5cf76f15-5ced-4ddc-b409-7134ff3c332f}" ma:taxonomyMulti="true" ma:sspId="7d727001-e3bf-4b6f-b035-afed77fc1c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7ab6c1-d0f3-490a-8acf-612a65ca2add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baab47f-6f87-4970-9555-732712efaa34}" ma:internalName="TaxCatchAll" ma:showField="CatchAllData" ma:web="6b7ab6c1-d0f3-490a-8acf-612a65ca2a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0F7323-004E-46D0-AD10-EAAF5FE0E3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FB623E-D399-4A5D-8786-9C6697D6EC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5e5744-accb-4a30-bde6-88872858018c"/>
    <ds:schemaRef ds:uri="6b7ab6c1-d0f3-490a-8acf-612a65ca2a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</TotalTime>
  <Words>1035</Words>
  <Application>Microsoft Office PowerPoint</Application>
  <PresentationFormat>Widescreen</PresentationFormat>
  <Paragraphs>110</Paragraphs>
  <Slides>29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29</vt:i4>
      </vt:variant>
    </vt:vector>
  </HeadingPairs>
  <TitlesOfParts>
    <vt:vector size="35" baseType="lpstr">
      <vt:lpstr>Arial</vt:lpstr>
      <vt:lpstr>Calibri</vt:lpstr>
      <vt:lpstr>Symbol</vt:lpstr>
      <vt:lpstr>Trebuchet MS</vt:lpstr>
      <vt:lpstr>Wingdings 3</vt:lpstr>
      <vt:lpstr>Facet</vt:lpstr>
      <vt:lpstr>PowerPoint-præsentation</vt:lpstr>
      <vt:lpstr>Velkommen Kontrol- og Rengøringsmøde</vt:lpstr>
      <vt:lpstr>Aftenens program</vt:lpstr>
      <vt:lpstr>Intro Lene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Nyt system – ny App/lister</vt:lpstr>
      <vt:lpstr>App/Lister</vt:lpstr>
      <vt:lpstr>PowerPoint-præsentation</vt:lpstr>
      <vt:lpstr>PowerPoint-præsentation</vt:lpstr>
      <vt:lpstr>App/Lister</vt:lpstr>
      <vt:lpstr>App/Lister</vt:lpstr>
      <vt:lpstr>PowerPoint-præsentation</vt:lpstr>
      <vt:lpstr>Mappen</vt:lpstr>
      <vt:lpstr>Jeres bakke</vt:lpstr>
      <vt:lpstr>Kørselsseddel</vt:lpstr>
      <vt:lpstr>Parkering</vt:lpstr>
      <vt:lpstr>Rengøringsklude retur</vt:lpstr>
      <vt:lpstr>Bagvagt</vt:lpstr>
      <vt:lpstr>Fordelsprogram</vt:lpstr>
      <vt:lpstr>Værnemidler/Kemidatabasen</vt:lpstr>
      <vt:lpstr>Facebook gruppe</vt:lpstr>
      <vt:lpstr>Løn stigning per 20.03.24, afregnes i april lønnen</vt:lpstr>
      <vt:lpstr>Afslutning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Velkommen Kontrol- og Rengøringsmøde</dc:title>
  <dc:creator>Janni Linding Jessen</dc:creator>
  <cp:lastModifiedBy>Michaela</cp:lastModifiedBy>
  <cp:revision>52</cp:revision>
  <cp:lastPrinted>2024-03-19T14:03:14Z</cp:lastPrinted>
  <dcterms:created xsi:type="dcterms:W3CDTF">2024-02-26T09:25:56Z</dcterms:created>
  <dcterms:modified xsi:type="dcterms:W3CDTF">2024-03-19T15:28:09Z</dcterms:modified>
</cp:coreProperties>
</file>